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08" r:id="rId1"/>
  </p:sldMasterIdLst>
  <p:sldIdLst>
    <p:sldId id="256" r:id="rId2"/>
  </p:sldIdLst>
  <p:sldSz cx="30275213" cy="42803763"/>
  <p:notesSz cx="6858000" cy="9144000"/>
  <p:embeddedFontLst>
    <p:embeddedFont>
      <p:font typeface="TH SarabunPSK" panose="020B0500040200020003" pitchFamily="34" charset="-34"/>
      <p:regular r:id="rId3"/>
      <p:bold r:id="rId4"/>
      <p:italic r:id="rId5"/>
      <p:boldItalic r:id="rId6"/>
    </p:embeddedFont>
  </p:embeddedFontLst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>
        <p:scale>
          <a:sx n="25" d="100"/>
          <a:sy n="25" d="100"/>
        </p:scale>
        <p:origin x="748" y="-22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font" Target="fonts/font1.fntdata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5" Type="http://schemas.openxmlformats.org/officeDocument/2006/relationships/font" Target="fonts/font3.fntdata"/><Relationship Id="rId10" Type="http://schemas.openxmlformats.org/officeDocument/2006/relationships/tableStyles" Target="tableStyles.xml"/><Relationship Id="rId4" Type="http://schemas.openxmlformats.org/officeDocument/2006/relationships/font" Target="fonts/font2.fntdata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2FF92AA3-FF18-861B-F775-E3922E6135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84402" y="7005156"/>
            <a:ext cx="22706410" cy="14902051"/>
          </a:xfrm>
        </p:spPr>
        <p:txBody>
          <a:bodyPr anchor="b"/>
          <a:lstStyle>
            <a:lvl1pPr algn="ctr">
              <a:defRPr sz="14899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ชื่อเรื่องรอง 2">
            <a:extLst>
              <a:ext uri="{FF2B5EF4-FFF2-40B4-BE49-F238E27FC236}">
                <a16:creationId xmlns:a16="http://schemas.microsoft.com/office/drawing/2014/main" id="{A4422AE9-41B5-DD2E-53AC-37BC697D0D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5960"/>
            </a:lvl1pPr>
            <a:lvl2pPr marL="1135319" indent="0" algn="ctr">
              <a:buNone/>
              <a:defRPr sz="4966"/>
            </a:lvl2pPr>
            <a:lvl3pPr marL="2270638" indent="0" algn="ctr">
              <a:buNone/>
              <a:defRPr sz="4470"/>
            </a:lvl3pPr>
            <a:lvl4pPr marL="3405957" indent="0" algn="ctr">
              <a:buNone/>
              <a:defRPr sz="3973"/>
            </a:lvl4pPr>
            <a:lvl5pPr marL="4541276" indent="0" algn="ctr">
              <a:buNone/>
              <a:defRPr sz="3973"/>
            </a:lvl5pPr>
            <a:lvl6pPr marL="5676595" indent="0" algn="ctr">
              <a:buNone/>
              <a:defRPr sz="3973"/>
            </a:lvl6pPr>
            <a:lvl7pPr marL="6811914" indent="0" algn="ctr">
              <a:buNone/>
              <a:defRPr sz="3973"/>
            </a:lvl7pPr>
            <a:lvl8pPr marL="7947233" indent="0" algn="ctr">
              <a:buNone/>
              <a:defRPr sz="3973"/>
            </a:lvl8pPr>
            <a:lvl9pPr marL="9082552" indent="0" algn="ctr">
              <a:buNone/>
              <a:defRPr sz="3973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D1D75E5D-5B85-CF73-5B6C-0E41E2415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3E752-66B1-4546-8460-861955F8BB76}" type="datetimeFigureOut">
              <a:rPr lang="th-TH" smtClean="0"/>
              <a:t>07/07/69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A708C336-AC9B-5645-B905-26B42BE6B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DCDD0A22-D356-A8D8-1461-B0345B472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C0ADF-A24F-4C11-8E60-5763D9E9EDA5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16950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31DE1B2E-CAAE-0AC8-A6C2-69E4E7A4C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แนวตั้ง 2">
            <a:extLst>
              <a:ext uri="{FF2B5EF4-FFF2-40B4-BE49-F238E27FC236}">
                <a16:creationId xmlns:a16="http://schemas.microsoft.com/office/drawing/2014/main" id="{ED2F14D8-88E8-A849-755C-F28E841795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5EEE56EC-8435-3E8A-ADEA-2D8C46C87E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3E752-66B1-4546-8460-861955F8BB76}" type="datetimeFigureOut">
              <a:rPr lang="th-TH" smtClean="0"/>
              <a:t>07/07/69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F6382F25-9A3D-517E-339C-63F050F61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8C477479-EFCF-47FD-3407-53E103B83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C0ADF-A24F-4C11-8E60-5763D9E9EDA5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239184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>
            <a:extLst>
              <a:ext uri="{FF2B5EF4-FFF2-40B4-BE49-F238E27FC236}">
                <a16:creationId xmlns:a16="http://schemas.microsoft.com/office/drawing/2014/main" id="{944D6395-43D0-E739-B6F4-095C82F990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21665699" y="2278904"/>
            <a:ext cx="6528093" cy="36274211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แนวตั้ง 2">
            <a:extLst>
              <a:ext uri="{FF2B5EF4-FFF2-40B4-BE49-F238E27FC236}">
                <a16:creationId xmlns:a16="http://schemas.microsoft.com/office/drawing/2014/main" id="{5A25E0C4-5578-8908-D6AA-B38F2F88D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081421" y="2278904"/>
            <a:ext cx="19205838" cy="36274211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98A047DC-58C2-FD6D-B51B-EE864D494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3E752-66B1-4546-8460-861955F8BB76}" type="datetimeFigureOut">
              <a:rPr lang="th-TH" smtClean="0"/>
              <a:t>07/07/69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1B6DF481-7D56-36A9-F073-E2BC8FB19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AB03253F-F1AD-9ABD-BDB0-2617FE01C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C0ADF-A24F-4C11-8E60-5763D9E9EDA5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9179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5AD827AD-C2A3-4597-DC85-AE490597E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DE34F64C-5230-D357-6CA6-B89AD8B0A6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EB3002BF-BA36-A3D3-076A-1B3CF5E9A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3E752-66B1-4546-8460-861955F8BB76}" type="datetimeFigureOut">
              <a:rPr lang="th-TH" smtClean="0"/>
              <a:t>07/07/69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88063589-7ED0-260F-F647-009C6F616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50CED71E-63EF-22FA-FD7B-E8E6242E4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C0ADF-A24F-4C11-8E60-5763D9E9EDA5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673511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2C663528-74D1-52BF-EC37-1AC90BCBD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5653" y="10671222"/>
            <a:ext cx="26112371" cy="17805173"/>
          </a:xfrm>
        </p:spPr>
        <p:txBody>
          <a:bodyPr anchor="b"/>
          <a:lstStyle>
            <a:lvl1pPr>
              <a:defRPr sz="14899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18A2108B-19D8-59AA-9CCF-1199C2F09B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65653" y="28644839"/>
            <a:ext cx="26112371" cy="9363320"/>
          </a:xfrm>
        </p:spPr>
        <p:txBody>
          <a:bodyPr/>
          <a:lstStyle>
            <a:lvl1pPr marL="0" indent="0">
              <a:buNone/>
              <a:defRPr sz="5960">
                <a:solidFill>
                  <a:schemeClr val="tx1">
                    <a:tint val="82000"/>
                  </a:schemeClr>
                </a:solidFill>
              </a:defRPr>
            </a:lvl1pPr>
            <a:lvl2pPr marL="1135319" indent="0">
              <a:buNone/>
              <a:defRPr sz="4966">
                <a:solidFill>
                  <a:schemeClr val="tx1">
                    <a:tint val="82000"/>
                  </a:schemeClr>
                </a:solidFill>
              </a:defRPr>
            </a:lvl2pPr>
            <a:lvl3pPr marL="2270638" indent="0">
              <a:buNone/>
              <a:defRPr sz="4470">
                <a:solidFill>
                  <a:schemeClr val="tx1">
                    <a:tint val="82000"/>
                  </a:schemeClr>
                </a:solidFill>
              </a:defRPr>
            </a:lvl3pPr>
            <a:lvl4pPr marL="3405957" indent="0">
              <a:buNone/>
              <a:defRPr sz="3973">
                <a:solidFill>
                  <a:schemeClr val="tx1">
                    <a:tint val="82000"/>
                  </a:schemeClr>
                </a:solidFill>
              </a:defRPr>
            </a:lvl4pPr>
            <a:lvl5pPr marL="4541276" indent="0">
              <a:buNone/>
              <a:defRPr sz="3973">
                <a:solidFill>
                  <a:schemeClr val="tx1">
                    <a:tint val="82000"/>
                  </a:schemeClr>
                </a:solidFill>
              </a:defRPr>
            </a:lvl5pPr>
            <a:lvl6pPr marL="5676595" indent="0">
              <a:buNone/>
              <a:defRPr sz="3973">
                <a:solidFill>
                  <a:schemeClr val="tx1">
                    <a:tint val="82000"/>
                  </a:schemeClr>
                </a:solidFill>
              </a:defRPr>
            </a:lvl6pPr>
            <a:lvl7pPr marL="6811914" indent="0">
              <a:buNone/>
              <a:defRPr sz="3973">
                <a:solidFill>
                  <a:schemeClr val="tx1">
                    <a:tint val="82000"/>
                  </a:schemeClr>
                </a:solidFill>
              </a:defRPr>
            </a:lvl7pPr>
            <a:lvl8pPr marL="7947233" indent="0">
              <a:buNone/>
              <a:defRPr sz="3973">
                <a:solidFill>
                  <a:schemeClr val="tx1">
                    <a:tint val="82000"/>
                  </a:schemeClr>
                </a:solidFill>
              </a:defRPr>
            </a:lvl8pPr>
            <a:lvl9pPr marL="9082552" indent="0">
              <a:buNone/>
              <a:defRPr sz="3973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2FF83E6E-777A-5626-4514-2980FF9ED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3E752-66B1-4546-8460-861955F8BB76}" type="datetimeFigureOut">
              <a:rPr lang="th-TH" smtClean="0"/>
              <a:t>07/07/69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4EB71C90-B0D8-43CA-B54A-DDAD7F236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2A8F42FD-CF47-723C-C57F-290858D13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C0ADF-A24F-4C11-8E60-5763D9E9EDA5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685413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04B8A36C-6CDE-545A-4CFD-70D0A586D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69368CD8-D0E3-79A7-BBF9-8AD7F8D9C9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เนื้อหา 3">
            <a:extLst>
              <a:ext uri="{FF2B5EF4-FFF2-40B4-BE49-F238E27FC236}">
                <a16:creationId xmlns:a16="http://schemas.microsoft.com/office/drawing/2014/main" id="{7DA20A9D-53C9-17C9-101C-1584120A42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id="{2EAA2086-F0F0-6FED-D923-C92E84D5E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3E752-66B1-4546-8460-861955F8BB76}" type="datetimeFigureOut">
              <a:rPr lang="th-TH" smtClean="0"/>
              <a:t>07/07/69</a:t>
            </a:fld>
            <a:endParaRPr lang="th-TH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id="{FCD9087D-B380-9D49-F5C9-C96A9F270D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id="{B746F764-90E0-89AC-C36A-D791248A5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C0ADF-A24F-4C11-8E60-5763D9E9EDA5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129077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710914A6-90A6-4641-7E97-C31E9559CE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5364" y="2278907"/>
            <a:ext cx="26112371" cy="8273416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661BB9CE-B7ED-F993-2475-02F58E4F40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85365" y="10492870"/>
            <a:ext cx="12807833" cy="5142393"/>
          </a:xfrm>
        </p:spPr>
        <p:txBody>
          <a:bodyPr anchor="b"/>
          <a:lstStyle>
            <a:lvl1pPr marL="0" indent="0">
              <a:buNone/>
              <a:defRPr sz="5960" b="1"/>
            </a:lvl1pPr>
            <a:lvl2pPr marL="1135319" indent="0">
              <a:buNone/>
              <a:defRPr sz="4966" b="1"/>
            </a:lvl2pPr>
            <a:lvl3pPr marL="2270638" indent="0">
              <a:buNone/>
              <a:defRPr sz="4470" b="1"/>
            </a:lvl3pPr>
            <a:lvl4pPr marL="3405957" indent="0">
              <a:buNone/>
              <a:defRPr sz="3973" b="1"/>
            </a:lvl4pPr>
            <a:lvl5pPr marL="4541276" indent="0">
              <a:buNone/>
              <a:defRPr sz="3973" b="1"/>
            </a:lvl5pPr>
            <a:lvl6pPr marL="5676595" indent="0">
              <a:buNone/>
              <a:defRPr sz="3973" b="1"/>
            </a:lvl6pPr>
            <a:lvl7pPr marL="6811914" indent="0">
              <a:buNone/>
              <a:defRPr sz="3973" b="1"/>
            </a:lvl7pPr>
            <a:lvl8pPr marL="7947233" indent="0">
              <a:buNone/>
              <a:defRPr sz="3973" b="1"/>
            </a:lvl8pPr>
            <a:lvl9pPr marL="9082552" indent="0">
              <a:buNone/>
              <a:defRPr sz="3973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เนื้อหา 3">
            <a:extLst>
              <a:ext uri="{FF2B5EF4-FFF2-40B4-BE49-F238E27FC236}">
                <a16:creationId xmlns:a16="http://schemas.microsoft.com/office/drawing/2014/main" id="{3767E8AF-0BB8-DBD9-2966-301707904B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085365" y="15635264"/>
            <a:ext cx="12807833" cy="22997117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ข้อความ 4">
            <a:extLst>
              <a:ext uri="{FF2B5EF4-FFF2-40B4-BE49-F238E27FC236}">
                <a16:creationId xmlns:a16="http://schemas.microsoft.com/office/drawing/2014/main" id="{F7FEBBD7-82D9-A578-A1F4-C8CC7598E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5326827" y="10492870"/>
            <a:ext cx="12870909" cy="5142393"/>
          </a:xfrm>
        </p:spPr>
        <p:txBody>
          <a:bodyPr anchor="b"/>
          <a:lstStyle>
            <a:lvl1pPr marL="0" indent="0">
              <a:buNone/>
              <a:defRPr sz="5960" b="1"/>
            </a:lvl1pPr>
            <a:lvl2pPr marL="1135319" indent="0">
              <a:buNone/>
              <a:defRPr sz="4966" b="1"/>
            </a:lvl2pPr>
            <a:lvl3pPr marL="2270638" indent="0">
              <a:buNone/>
              <a:defRPr sz="4470" b="1"/>
            </a:lvl3pPr>
            <a:lvl4pPr marL="3405957" indent="0">
              <a:buNone/>
              <a:defRPr sz="3973" b="1"/>
            </a:lvl4pPr>
            <a:lvl5pPr marL="4541276" indent="0">
              <a:buNone/>
              <a:defRPr sz="3973" b="1"/>
            </a:lvl5pPr>
            <a:lvl6pPr marL="5676595" indent="0">
              <a:buNone/>
              <a:defRPr sz="3973" b="1"/>
            </a:lvl6pPr>
            <a:lvl7pPr marL="6811914" indent="0">
              <a:buNone/>
              <a:defRPr sz="3973" b="1"/>
            </a:lvl7pPr>
            <a:lvl8pPr marL="7947233" indent="0">
              <a:buNone/>
              <a:defRPr sz="3973" b="1"/>
            </a:lvl8pPr>
            <a:lvl9pPr marL="9082552" indent="0">
              <a:buNone/>
              <a:defRPr sz="3973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ตัวแทนเนื้อหา 5">
            <a:extLst>
              <a:ext uri="{FF2B5EF4-FFF2-40B4-BE49-F238E27FC236}">
                <a16:creationId xmlns:a16="http://schemas.microsoft.com/office/drawing/2014/main" id="{6E08F107-3774-F85D-DE12-F299939360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5326827" y="15635264"/>
            <a:ext cx="12870909" cy="22997117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7" name="ตัวแทนวันที่ 6">
            <a:extLst>
              <a:ext uri="{FF2B5EF4-FFF2-40B4-BE49-F238E27FC236}">
                <a16:creationId xmlns:a16="http://schemas.microsoft.com/office/drawing/2014/main" id="{2BD54509-AF0B-39EB-F032-4522EBAD6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3E752-66B1-4546-8460-861955F8BB76}" type="datetimeFigureOut">
              <a:rPr lang="th-TH" smtClean="0"/>
              <a:t>07/07/69</a:t>
            </a:fld>
            <a:endParaRPr lang="th-TH"/>
          </a:p>
        </p:txBody>
      </p:sp>
      <p:sp>
        <p:nvSpPr>
          <p:cNvPr id="8" name="ตัวแทนท้ายกระดาษ 7">
            <a:extLst>
              <a:ext uri="{FF2B5EF4-FFF2-40B4-BE49-F238E27FC236}">
                <a16:creationId xmlns:a16="http://schemas.microsoft.com/office/drawing/2014/main" id="{D2F1BE6D-25D5-F1B3-F8FB-50730DA79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แทนหมายเลขสไลด์ 8">
            <a:extLst>
              <a:ext uri="{FF2B5EF4-FFF2-40B4-BE49-F238E27FC236}">
                <a16:creationId xmlns:a16="http://schemas.microsoft.com/office/drawing/2014/main" id="{C77FCA79-5092-FB93-1B1B-1F1F30D43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C0ADF-A24F-4C11-8E60-5763D9E9EDA5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337099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E45F66E8-3748-6419-2000-03FF811FA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วันที่ 2">
            <a:extLst>
              <a:ext uri="{FF2B5EF4-FFF2-40B4-BE49-F238E27FC236}">
                <a16:creationId xmlns:a16="http://schemas.microsoft.com/office/drawing/2014/main" id="{FFC72B8E-159F-849A-11E1-CA6FCFA870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3E752-66B1-4546-8460-861955F8BB76}" type="datetimeFigureOut">
              <a:rPr lang="th-TH" smtClean="0"/>
              <a:t>07/07/69</a:t>
            </a:fld>
            <a:endParaRPr lang="th-TH"/>
          </a:p>
        </p:txBody>
      </p:sp>
      <p:sp>
        <p:nvSpPr>
          <p:cNvPr id="4" name="ตัวแทนท้ายกระดาษ 3">
            <a:extLst>
              <a:ext uri="{FF2B5EF4-FFF2-40B4-BE49-F238E27FC236}">
                <a16:creationId xmlns:a16="http://schemas.microsoft.com/office/drawing/2014/main" id="{A620A8D0-A2E4-93C9-7446-ABD8BB0E3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แทนหมายเลขสไลด์ 4">
            <a:extLst>
              <a:ext uri="{FF2B5EF4-FFF2-40B4-BE49-F238E27FC236}">
                <a16:creationId xmlns:a16="http://schemas.microsoft.com/office/drawing/2014/main" id="{CC07B76F-A8EA-1075-6007-A676A4278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C0ADF-A24F-4C11-8E60-5763D9E9EDA5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770060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>
            <a:extLst>
              <a:ext uri="{FF2B5EF4-FFF2-40B4-BE49-F238E27FC236}">
                <a16:creationId xmlns:a16="http://schemas.microsoft.com/office/drawing/2014/main" id="{754DA4E3-F814-6695-F503-E6165952A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3E752-66B1-4546-8460-861955F8BB76}" type="datetimeFigureOut">
              <a:rPr lang="th-TH" smtClean="0"/>
              <a:t>07/07/69</a:t>
            </a:fld>
            <a:endParaRPr lang="th-TH"/>
          </a:p>
        </p:txBody>
      </p:sp>
      <p:sp>
        <p:nvSpPr>
          <p:cNvPr id="3" name="ตัวแทนท้ายกระดาษ 2">
            <a:extLst>
              <a:ext uri="{FF2B5EF4-FFF2-40B4-BE49-F238E27FC236}">
                <a16:creationId xmlns:a16="http://schemas.microsoft.com/office/drawing/2014/main" id="{29C2C5DD-8FF4-96AE-63D4-4FC13251B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>
            <a:extLst>
              <a:ext uri="{FF2B5EF4-FFF2-40B4-BE49-F238E27FC236}">
                <a16:creationId xmlns:a16="http://schemas.microsoft.com/office/drawing/2014/main" id="{46ADBE98-8B0C-7527-6EFC-BF5A190E2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C0ADF-A24F-4C11-8E60-5763D9E9EDA5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09149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830F18A6-3918-EF14-7E28-764FFA413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5366" y="2853584"/>
            <a:ext cx="9764543" cy="9987545"/>
          </a:xfrm>
        </p:spPr>
        <p:txBody>
          <a:bodyPr anchor="b"/>
          <a:lstStyle>
            <a:lvl1pPr>
              <a:defRPr sz="7946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5FD83189-505D-6FC5-043E-6769E90A74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70909" y="6162952"/>
            <a:ext cx="15326827" cy="30418415"/>
          </a:xfrm>
        </p:spPr>
        <p:txBody>
          <a:bodyPr/>
          <a:lstStyle>
            <a:lvl1pPr>
              <a:defRPr sz="7946"/>
            </a:lvl1pPr>
            <a:lvl2pPr>
              <a:defRPr sz="6953"/>
            </a:lvl2pPr>
            <a:lvl3pPr>
              <a:defRPr sz="5960"/>
            </a:lvl3pPr>
            <a:lvl4pPr>
              <a:defRPr sz="4966"/>
            </a:lvl4pPr>
            <a:lvl5pPr>
              <a:defRPr sz="4966"/>
            </a:lvl5pPr>
            <a:lvl6pPr>
              <a:defRPr sz="4966"/>
            </a:lvl6pPr>
            <a:lvl7pPr>
              <a:defRPr sz="4966"/>
            </a:lvl7pPr>
            <a:lvl8pPr>
              <a:defRPr sz="4966"/>
            </a:lvl8pPr>
            <a:lvl9pPr>
              <a:defRPr sz="4966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ข้อความ 3">
            <a:extLst>
              <a:ext uri="{FF2B5EF4-FFF2-40B4-BE49-F238E27FC236}">
                <a16:creationId xmlns:a16="http://schemas.microsoft.com/office/drawing/2014/main" id="{A18B1199-4580-9E37-6F20-ED0ED017A7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085366" y="12841129"/>
            <a:ext cx="9764543" cy="23789780"/>
          </a:xfrm>
        </p:spPr>
        <p:txBody>
          <a:bodyPr/>
          <a:lstStyle>
            <a:lvl1pPr marL="0" indent="0">
              <a:buNone/>
              <a:defRPr sz="3973"/>
            </a:lvl1pPr>
            <a:lvl2pPr marL="1135319" indent="0">
              <a:buNone/>
              <a:defRPr sz="3476"/>
            </a:lvl2pPr>
            <a:lvl3pPr marL="2270638" indent="0">
              <a:buNone/>
              <a:defRPr sz="2980"/>
            </a:lvl3pPr>
            <a:lvl4pPr marL="3405957" indent="0">
              <a:buNone/>
              <a:defRPr sz="2483"/>
            </a:lvl4pPr>
            <a:lvl5pPr marL="4541276" indent="0">
              <a:buNone/>
              <a:defRPr sz="2483"/>
            </a:lvl5pPr>
            <a:lvl6pPr marL="5676595" indent="0">
              <a:buNone/>
              <a:defRPr sz="2483"/>
            </a:lvl6pPr>
            <a:lvl7pPr marL="6811914" indent="0">
              <a:buNone/>
              <a:defRPr sz="2483"/>
            </a:lvl7pPr>
            <a:lvl8pPr marL="7947233" indent="0">
              <a:buNone/>
              <a:defRPr sz="2483"/>
            </a:lvl8pPr>
            <a:lvl9pPr marL="9082552" indent="0">
              <a:buNone/>
              <a:defRPr sz="2483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id="{913EBEA6-0510-17CF-D489-AD3C13179D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3E752-66B1-4546-8460-861955F8BB76}" type="datetimeFigureOut">
              <a:rPr lang="th-TH" smtClean="0"/>
              <a:t>07/07/69</a:t>
            </a:fld>
            <a:endParaRPr lang="th-TH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id="{B55FD3B0-E48B-CA8D-2127-772AAB0A1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id="{B6E80E15-B576-AA6B-476C-99C6DDF32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C0ADF-A24F-4C11-8E60-5763D9E9EDA5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273984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6FB3B543-9F46-CFC4-9161-0EDE7FC94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5366" y="2853584"/>
            <a:ext cx="9764543" cy="9987545"/>
          </a:xfrm>
        </p:spPr>
        <p:txBody>
          <a:bodyPr anchor="b"/>
          <a:lstStyle>
            <a:lvl1pPr>
              <a:defRPr sz="7946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รูปภาพ 2">
            <a:extLst>
              <a:ext uri="{FF2B5EF4-FFF2-40B4-BE49-F238E27FC236}">
                <a16:creationId xmlns:a16="http://schemas.microsoft.com/office/drawing/2014/main" id="{5AB0C5E6-5A6E-B025-FDFF-D08540B299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2870909" y="6162952"/>
            <a:ext cx="15326827" cy="30418415"/>
          </a:xfrm>
        </p:spPr>
        <p:txBody>
          <a:bodyPr/>
          <a:lstStyle>
            <a:lvl1pPr marL="0" indent="0">
              <a:buNone/>
              <a:defRPr sz="7946"/>
            </a:lvl1pPr>
            <a:lvl2pPr marL="1135319" indent="0">
              <a:buNone/>
              <a:defRPr sz="6953"/>
            </a:lvl2pPr>
            <a:lvl3pPr marL="2270638" indent="0">
              <a:buNone/>
              <a:defRPr sz="5960"/>
            </a:lvl3pPr>
            <a:lvl4pPr marL="3405957" indent="0">
              <a:buNone/>
              <a:defRPr sz="4966"/>
            </a:lvl4pPr>
            <a:lvl5pPr marL="4541276" indent="0">
              <a:buNone/>
              <a:defRPr sz="4966"/>
            </a:lvl5pPr>
            <a:lvl6pPr marL="5676595" indent="0">
              <a:buNone/>
              <a:defRPr sz="4966"/>
            </a:lvl6pPr>
            <a:lvl7pPr marL="6811914" indent="0">
              <a:buNone/>
              <a:defRPr sz="4966"/>
            </a:lvl7pPr>
            <a:lvl8pPr marL="7947233" indent="0">
              <a:buNone/>
              <a:defRPr sz="4966"/>
            </a:lvl8pPr>
            <a:lvl9pPr marL="9082552" indent="0">
              <a:buNone/>
              <a:defRPr sz="4966"/>
            </a:lvl9pPr>
          </a:lstStyle>
          <a:p>
            <a:endParaRPr lang="th-TH"/>
          </a:p>
        </p:txBody>
      </p:sp>
      <p:sp>
        <p:nvSpPr>
          <p:cNvPr id="4" name="ตัวแทนข้อความ 3">
            <a:extLst>
              <a:ext uri="{FF2B5EF4-FFF2-40B4-BE49-F238E27FC236}">
                <a16:creationId xmlns:a16="http://schemas.microsoft.com/office/drawing/2014/main" id="{69C8B8DC-D197-DDC8-9E7A-8B2A8DA720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085366" y="12841129"/>
            <a:ext cx="9764543" cy="23789780"/>
          </a:xfrm>
        </p:spPr>
        <p:txBody>
          <a:bodyPr/>
          <a:lstStyle>
            <a:lvl1pPr marL="0" indent="0">
              <a:buNone/>
              <a:defRPr sz="3973"/>
            </a:lvl1pPr>
            <a:lvl2pPr marL="1135319" indent="0">
              <a:buNone/>
              <a:defRPr sz="3476"/>
            </a:lvl2pPr>
            <a:lvl3pPr marL="2270638" indent="0">
              <a:buNone/>
              <a:defRPr sz="2980"/>
            </a:lvl3pPr>
            <a:lvl4pPr marL="3405957" indent="0">
              <a:buNone/>
              <a:defRPr sz="2483"/>
            </a:lvl4pPr>
            <a:lvl5pPr marL="4541276" indent="0">
              <a:buNone/>
              <a:defRPr sz="2483"/>
            </a:lvl5pPr>
            <a:lvl6pPr marL="5676595" indent="0">
              <a:buNone/>
              <a:defRPr sz="2483"/>
            </a:lvl6pPr>
            <a:lvl7pPr marL="6811914" indent="0">
              <a:buNone/>
              <a:defRPr sz="2483"/>
            </a:lvl7pPr>
            <a:lvl8pPr marL="7947233" indent="0">
              <a:buNone/>
              <a:defRPr sz="2483"/>
            </a:lvl8pPr>
            <a:lvl9pPr marL="9082552" indent="0">
              <a:buNone/>
              <a:defRPr sz="2483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id="{D51CFDAE-7C7D-79A4-8064-BB51F87896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3E752-66B1-4546-8460-861955F8BB76}" type="datetimeFigureOut">
              <a:rPr lang="th-TH" smtClean="0"/>
              <a:t>07/07/69</a:t>
            </a:fld>
            <a:endParaRPr lang="th-TH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id="{B26BF840-7150-809B-E1FB-B27F185EA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id="{36B7A9B4-BDCE-EE59-8935-D72849248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C0ADF-A24F-4C11-8E60-5763D9E9EDA5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61998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>
            <a:extLst>
              <a:ext uri="{FF2B5EF4-FFF2-40B4-BE49-F238E27FC236}">
                <a16:creationId xmlns:a16="http://schemas.microsoft.com/office/drawing/2014/main" id="{8E1B26CB-2DC2-101B-D38F-B8C768D24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1421" y="2278907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35455F4C-6DBB-3FDF-FF79-3C11068D49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53D3E3B0-B210-27D6-6D3F-6743F56AB5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081421" y="39672750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9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843E752-66B1-4546-8460-861955F8BB76}" type="datetimeFigureOut">
              <a:rPr lang="th-TH" smtClean="0"/>
              <a:t>07/07/69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544ADEE2-23E8-6A5B-1BA2-6853F855A4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028665" y="39672750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9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8E6C1B61-F663-0566-7BF6-F530631DCC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381869" y="39672750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9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57C0ADF-A24F-4C11-8E60-5763D9E9EDA5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072700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2270638" rtl="0" eaLnBrk="1" latinLnBrk="0" hangingPunct="1">
        <a:lnSpc>
          <a:spcPct val="90000"/>
        </a:lnSpc>
        <a:spcBef>
          <a:spcPct val="0"/>
        </a:spcBef>
        <a:buNone/>
        <a:defRPr sz="1092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67660" indent="-567660" algn="l" defTabSz="2270638" rtl="0" eaLnBrk="1" latinLnBrk="0" hangingPunct="1">
        <a:lnSpc>
          <a:spcPct val="90000"/>
        </a:lnSpc>
        <a:spcBef>
          <a:spcPts val="2483"/>
        </a:spcBef>
        <a:buFont typeface="Arial" panose="020B0604020202020204" pitchFamily="34" charset="0"/>
        <a:buChar char="•"/>
        <a:defRPr sz="6953" kern="1200">
          <a:solidFill>
            <a:schemeClr val="tx1"/>
          </a:solidFill>
          <a:latin typeface="+mn-lt"/>
          <a:ea typeface="+mn-ea"/>
          <a:cs typeface="+mn-cs"/>
        </a:defRPr>
      </a:lvl1pPr>
      <a:lvl2pPr marL="1702979" indent="-567660" algn="l" defTabSz="2270638" rtl="0" eaLnBrk="1" latinLnBrk="0" hangingPunct="1">
        <a:lnSpc>
          <a:spcPct val="90000"/>
        </a:lnSpc>
        <a:spcBef>
          <a:spcPts val="1242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2838298" indent="-567660" algn="l" defTabSz="2270638" rtl="0" eaLnBrk="1" latinLnBrk="0" hangingPunct="1">
        <a:lnSpc>
          <a:spcPct val="90000"/>
        </a:lnSpc>
        <a:spcBef>
          <a:spcPts val="1242"/>
        </a:spcBef>
        <a:buFont typeface="Arial" panose="020B0604020202020204" pitchFamily="34" charset="0"/>
        <a:buChar char="•"/>
        <a:defRPr sz="4966" kern="1200">
          <a:solidFill>
            <a:schemeClr val="tx1"/>
          </a:solidFill>
          <a:latin typeface="+mn-lt"/>
          <a:ea typeface="+mn-ea"/>
          <a:cs typeface="+mn-cs"/>
        </a:defRPr>
      </a:lvl3pPr>
      <a:lvl4pPr marL="3973617" indent="-567660" algn="l" defTabSz="2270638" rtl="0" eaLnBrk="1" latinLnBrk="0" hangingPunct="1">
        <a:lnSpc>
          <a:spcPct val="90000"/>
        </a:lnSpc>
        <a:spcBef>
          <a:spcPts val="1242"/>
        </a:spcBef>
        <a:buFont typeface="Arial" panose="020B0604020202020204" pitchFamily="34" charset="0"/>
        <a:buChar char="•"/>
        <a:defRPr sz="4470" kern="1200">
          <a:solidFill>
            <a:schemeClr val="tx1"/>
          </a:solidFill>
          <a:latin typeface="+mn-lt"/>
          <a:ea typeface="+mn-ea"/>
          <a:cs typeface="+mn-cs"/>
        </a:defRPr>
      </a:lvl4pPr>
      <a:lvl5pPr marL="5108936" indent="-567660" algn="l" defTabSz="2270638" rtl="0" eaLnBrk="1" latinLnBrk="0" hangingPunct="1">
        <a:lnSpc>
          <a:spcPct val="90000"/>
        </a:lnSpc>
        <a:spcBef>
          <a:spcPts val="1242"/>
        </a:spcBef>
        <a:buFont typeface="Arial" panose="020B0604020202020204" pitchFamily="34" charset="0"/>
        <a:buChar char="•"/>
        <a:defRPr sz="4470" kern="1200">
          <a:solidFill>
            <a:schemeClr val="tx1"/>
          </a:solidFill>
          <a:latin typeface="+mn-lt"/>
          <a:ea typeface="+mn-ea"/>
          <a:cs typeface="+mn-cs"/>
        </a:defRPr>
      </a:lvl5pPr>
      <a:lvl6pPr marL="6244255" indent="-567660" algn="l" defTabSz="2270638" rtl="0" eaLnBrk="1" latinLnBrk="0" hangingPunct="1">
        <a:lnSpc>
          <a:spcPct val="90000"/>
        </a:lnSpc>
        <a:spcBef>
          <a:spcPts val="1242"/>
        </a:spcBef>
        <a:buFont typeface="Arial" panose="020B0604020202020204" pitchFamily="34" charset="0"/>
        <a:buChar char="•"/>
        <a:defRPr sz="4470" kern="1200">
          <a:solidFill>
            <a:schemeClr val="tx1"/>
          </a:solidFill>
          <a:latin typeface="+mn-lt"/>
          <a:ea typeface="+mn-ea"/>
          <a:cs typeface="+mn-cs"/>
        </a:defRPr>
      </a:lvl6pPr>
      <a:lvl7pPr marL="7379574" indent="-567660" algn="l" defTabSz="2270638" rtl="0" eaLnBrk="1" latinLnBrk="0" hangingPunct="1">
        <a:lnSpc>
          <a:spcPct val="90000"/>
        </a:lnSpc>
        <a:spcBef>
          <a:spcPts val="1242"/>
        </a:spcBef>
        <a:buFont typeface="Arial" panose="020B0604020202020204" pitchFamily="34" charset="0"/>
        <a:buChar char="•"/>
        <a:defRPr sz="4470" kern="1200">
          <a:solidFill>
            <a:schemeClr val="tx1"/>
          </a:solidFill>
          <a:latin typeface="+mn-lt"/>
          <a:ea typeface="+mn-ea"/>
          <a:cs typeface="+mn-cs"/>
        </a:defRPr>
      </a:lvl7pPr>
      <a:lvl8pPr marL="8514893" indent="-567660" algn="l" defTabSz="2270638" rtl="0" eaLnBrk="1" latinLnBrk="0" hangingPunct="1">
        <a:lnSpc>
          <a:spcPct val="90000"/>
        </a:lnSpc>
        <a:spcBef>
          <a:spcPts val="1242"/>
        </a:spcBef>
        <a:buFont typeface="Arial" panose="020B0604020202020204" pitchFamily="34" charset="0"/>
        <a:buChar char="•"/>
        <a:defRPr sz="4470" kern="1200">
          <a:solidFill>
            <a:schemeClr val="tx1"/>
          </a:solidFill>
          <a:latin typeface="+mn-lt"/>
          <a:ea typeface="+mn-ea"/>
          <a:cs typeface="+mn-cs"/>
        </a:defRPr>
      </a:lvl8pPr>
      <a:lvl9pPr marL="9650212" indent="-567660" algn="l" defTabSz="2270638" rtl="0" eaLnBrk="1" latinLnBrk="0" hangingPunct="1">
        <a:lnSpc>
          <a:spcPct val="90000"/>
        </a:lnSpc>
        <a:spcBef>
          <a:spcPts val="1242"/>
        </a:spcBef>
        <a:buFont typeface="Arial" panose="020B0604020202020204" pitchFamily="34" charset="0"/>
        <a:buChar char="•"/>
        <a:defRPr sz="447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2270638" rtl="0" eaLnBrk="1" latinLnBrk="0" hangingPunct="1">
        <a:defRPr sz="6953" kern="1200">
          <a:solidFill>
            <a:schemeClr val="tx1"/>
          </a:solidFill>
          <a:latin typeface="+mn-lt"/>
          <a:ea typeface="+mn-ea"/>
          <a:cs typeface="+mn-cs"/>
        </a:defRPr>
      </a:lvl1pPr>
      <a:lvl2pPr marL="1135319" algn="l" defTabSz="2270638" rtl="0" eaLnBrk="1" latinLnBrk="0" hangingPunct="1">
        <a:defRPr sz="6953" kern="1200">
          <a:solidFill>
            <a:schemeClr val="tx1"/>
          </a:solidFill>
          <a:latin typeface="+mn-lt"/>
          <a:ea typeface="+mn-ea"/>
          <a:cs typeface="+mn-cs"/>
        </a:defRPr>
      </a:lvl2pPr>
      <a:lvl3pPr marL="2270638" algn="l" defTabSz="2270638" rtl="0" eaLnBrk="1" latinLnBrk="0" hangingPunct="1">
        <a:defRPr sz="6953" kern="1200">
          <a:solidFill>
            <a:schemeClr val="tx1"/>
          </a:solidFill>
          <a:latin typeface="+mn-lt"/>
          <a:ea typeface="+mn-ea"/>
          <a:cs typeface="+mn-cs"/>
        </a:defRPr>
      </a:lvl3pPr>
      <a:lvl4pPr marL="3405957" algn="l" defTabSz="2270638" rtl="0" eaLnBrk="1" latinLnBrk="0" hangingPunct="1">
        <a:defRPr sz="6953" kern="1200">
          <a:solidFill>
            <a:schemeClr val="tx1"/>
          </a:solidFill>
          <a:latin typeface="+mn-lt"/>
          <a:ea typeface="+mn-ea"/>
          <a:cs typeface="+mn-cs"/>
        </a:defRPr>
      </a:lvl4pPr>
      <a:lvl5pPr marL="4541276" algn="l" defTabSz="2270638" rtl="0" eaLnBrk="1" latinLnBrk="0" hangingPunct="1">
        <a:defRPr sz="6953" kern="1200">
          <a:solidFill>
            <a:schemeClr val="tx1"/>
          </a:solidFill>
          <a:latin typeface="+mn-lt"/>
          <a:ea typeface="+mn-ea"/>
          <a:cs typeface="+mn-cs"/>
        </a:defRPr>
      </a:lvl5pPr>
      <a:lvl6pPr marL="5676595" algn="l" defTabSz="2270638" rtl="0" eaLnBrk="1" latinLnBrk="0" hangingPunct="1">
        <a:defRPr sz="6953" kern="1200">
          <a:solidFill>
            <a:schemeClr val="tx1"/>
          </a:solidFill>
          <a:latin typeface="+mn-lt"/>
          <a:ea typeface="+mn-ea"/>
          <a:cs typeface="+mn-cs"/>
        </a:defRPr>
      </a:lvl6pPr>
      <a:lvl7pPr marL="6811914" algn="l" defTabSz="2270638" rtl="0" eaLnBrk="1" latinLnBrk="0" hangingPunct="1">
        <a:defRPr sz="6953" kern="1200">
          <a:solidFill>
            <a:schemeClr val="tx1"/>
          </a:solidFill>
          <a:latin typeface="+mn-lt"/>
          <a:ea typeface="+mn-ea"/>
          <a:cs typeface="+mn-cs"/>
        </a:defRPr>
      </a:lvl7pPr>
      <a:lvl8pPr marL="7947233" algn="l" defTabSz="2270638" rtl="0" eaLnBrk="1" latinLnBrk="0" hangingPunct="1">
        <a:defRPr sz="6953" kern="1200">
          <a:solidFill>
            <a:schemeClr val="tx1"/>
          </a:solidFill>
          <a:latin typeface="+mn-lt"/>
          <a:ea typeface="+mn-ea"/>
          <a:cs typeface="+mn-cs"/>
        </a:defRPr>
      </a:lvl8pPr>
      <a:lvl9pPr marL="9082552" algn="l" defTabSz="2270638" rtl="0" eaLnBrk="1" latinLnBrk="0" hangingPunct="1">
        <a:defRPr sz="69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>
            <a:extLst>
              <a:ext uri="{FF2B5EF4-FFF2-40B4-BE49-F238E27FC236}">
                <a16:creationId xmlns:a16="http://schemas.microsoft.com/office/drawing/2014/main" id="{8C5635EC-6529-A5F4-657A-4CAFB12BB95D}"/>
              </a:ext>
            </a:extLst>
          </p:cNvPr>
          <p:cNvSpPr/>
          <p:nvPr/>
        </p:nvSpPr>
        <p:spPr>
          <a:xfrm>
            <a:off x="0" y="-203200"/>
            <a:ext cx="30275213" cy="10668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5" name="สี่เหลี่ยมผืนผ้า 4">
            <a:extLst>
              <a:ext uri="{FF2B5EF4-FFF2-40B4-BE49-F238E27FC236}">
                <a16:creationId xmlns:a16="http://schemas.microsoft.com/office/drawing/2014/main" id="{E7047E06-E9D3-BCF7-1729-5D390C390416}"/>
              </a:ext>
            </a:extLst>
          </p:cNvPr>
          <p:cNvSpPr/>
          <p:nvPr/>
        </p:nvSpPr>
        <p:spPr>
          <a:xfrm>
            <a:off x="-1" y="787400"/>
            <a:ext cx="30275213" cy="8128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" name="สี่เหลี่ยมผืนผ้า 5">
            <a:extLst>
              <a:ext uri="{FF2B5EF4-FFF2-40B4-BE49-F238E27FC236}">
                <a16:creationId xmlns:a16="http://schemas.microsoft.com/office/drawing/2014/main" id="{0ADABD11-8892-7E03-55A3-1727DE5ADB16}"/>
              </a:ext>
            </a:extLst>
          </p:cNvPr>
          <p:cNvSpPr/>
          <p:nvPr/>
        </p:nvSpPr>
        <p:spPr>
          <a:xfrm>
            <a:off x="-2" y="1054100"/>
            <a:ext cx="30275213" cy="18542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10" name="รูปภาพ 9">
            <a:extLst>
              <a:ext uri="{FF2B5EF4-FFF2-40B4-BE49-F238E27FC236}">
                <a16:creationId xmlns:a16="http://schemas.microsoft.com/office/drawing/2014/main" id="{B4A1F309-04B5-4EC9-0CFD-CDE24AF5AB6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91958" y="1256942"/>
            <a:ext cx="4337772" cy="1511350"/>
          </a:xfrm>
          <a:prstGeom prst="rect">
            <a:avLst/>
          </a:prstGeom>
        </p:spPr>
      </p:pic>
      <p:sp>
        <p:nvSpPr>
          <p:cNvPr id="11" name="สี่เหลี่ยมผืนผ้า 10">
            <a:extLst>
              <a:ext uri="{FF2B5EF4-FFF2-40B4-BE49-F238E27FC236}">
                <a16:creationId xmlns:a16="http://schemas.microsoft.com/office/drawing/2014/main" id="{DCD23F04-EF32-E962-C8D0-87D587B219C1}"/>
              </a:ext>
            </a:extLst>
          </p:cNvPr>
          <p:cNvSpPr/>
          <p:nvPr/>
        </p:nvSpPr>
        <p:spPr>
          <a:xfrm>
            <a:off x="5428246" y="1454125"/>
            <a:ext cx="21638098" cy="1143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r>
              <a:rPr lang="th-TH" sz="80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การประชุมวิชาการระดับชาติ ครั้งที่ 1 “ครุศาสตร์ราชภัฏวิชาการ 2569”</a:t>
            </a:r>
          </a:p>
        </p:txBody>
      </p:sp>
      <p:sp>
        <p:nvSpPr>
          <p:cNvPr id="12" name="สี่เหลี่ยมผืนผ้า 11">
            <a:extLst>
              <a:ext uri="{FF2B5EF4-FFF2-40B4-BE49-F238E27FC236}">
                <a16:creationId xmlns:a16="http://schemas.microsoft.com/office/drawing/2014/main" id="{07183924-B6BF-450D-05D8-21E7C31DC251}"/>
              </a:ext>
            </a:extLst>
          </p:cNvPr>
          <p:cNvSpPr/>
          <p:nvPr/>
        </p:nvSpPr>
        <p:spPr>
          <a:xfrm>
            <a:off x="1066800" y="3295624"/>
            <a:ext cx="28161459" cy="2296059"/>
          </a:xfrm>
          <a:prstGeom prst="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7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งานวิจัย เรื่อง ...............................................................................................................................................</a:t>
            </a:r>
          </a:p>
          <a:p>
            <a:pPr algn="ctr"/>
            <a:r>
              <a:rPr lang="th-TH" sz="4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ผู้เขียน </a:t>
            </a:r>
            <a:r>
              <a:rPr lang="en-US" sz="4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………………………………………………………………………..……. </a:t>
            </a:r>
            <a:r>
              <a:rPr lang="th-TH" sz="4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สังกัด................................................................................................................</a:t>
            </a:r>
          </a:p>
        </p:txBody>
      </p:sp>
      <p:sp>
        <p:nvSpPr>
          <p:cNvPr id="13" name="สี่เหลี่ยมผืนผ้า 12">
            <a:extLst>
              <a:ext uri="{FF2B5EF4-FFF2-40B4-BE49-F238E27FC236}">
                <a16:creationId xmlns:a16="http://schemas.microsoft.com/office/drawing/2014/main" id="{46792FB4-0BFD-C933-5991-EFF4A33BEC14}"/>
              </a:ext>
            </a:extLst>
          </p:cNvPr>
          <p:cNvSpPr/>
          <p:nvPr/>
        </p:nvSpPr>
        <p:spPr>
          <a:xfrm>
            <a:off x="1116804" y="6186494"/>
            <a:ext cx="2566196" cy="8953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685800" indent="-685800">
              <a:buFont typeface="Wingdings" panose="05000000000000000000" pitchFamily="2" charset="2"/>
              <a:buChar char="q"/>
            </a:pPr>
            <a:r>
              <a:rPr lang="th-TH" sz="48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บทคัดย่อ</a:t>
            </a:r>
          </a:p>
        </p:txBody>
      </p:sp>
      <p:sp>
        <p:nvSpPr>
          <p:cNvPr id="15" name="สี่เหลี่ยมผืนผ้า 14">
            <a:extLst>
              <a:ext uri="{FF2B5EF4-FFF2-40B4-BE49-F238E27FC236}">
                <a16:creationId xmlns:a16="http://schemas.microsoft.com/office/drawing/2014/main" id="{93B40C95-7AA1-42F3-2BCD-6D9786EAC835}"/>
              </a:ext>
            </a:extLst>
          </p:cNvPr>
          <p:cNvSpPr/>
          <p:nvPr/>
        </p:nvSpPr>
        <p:spPr>
          <a:xfrm>
            <a:off x="1088627" y="13785857"/>
            <a:ext cx="5188746" cy="8953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685800" indent="-685800">
              <a:buFont typeface="Wingdings" panose="05000000000000000000" pitchFamily="2" charset="2"/>
              <a:buChar char="q"/>
            </a:pPr>
            <a:r>
              <a:rPr lang="th-TH" sz="48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วัตถุประสงค์ของการวิจัย</a:t>
            </a:r>
          </a:p>
        </p:txBody>
      </p:sp>
      <p:sp>
        <p:nvSpPr>
          <p:cNvPr id="22" name="สี่เหลี่ยมผืนผ้า 21">
            <a:extLst>
              <a:ext uri="{FF2B5EF4-FFF2-40B4-BE49-F238E27FC236}">
                <a16:creationId xmlns:a16="http://schemas.microsoft.com/office/drawing/2014/main" id="{367E649E-2746-78D9-6C78-B9263E3AEDEF}"/>
              </a:ext>
            </a:extLst>
          </p:cNvPr>
          <p:cNvSpPr/>
          <p:nvPr/>
        </p:nvSpPr>
        <p:spPr>
          <a:xfrm>
            <a:off x="1059257" y="16218637"/>
            <a:ext cx="4160444" cy="8953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685800" indent="-685800">
              <a:buFont typeface="Wingdings" panose="05000000000000000000" pitchFamily="2" charset="2"/>
              <a:buChar char="q"/>
            </a:pPr>
            <a:r>
              <a:rPr lang="th-TH" sz="48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คำถามของการวิจัย</a:t>
            </a:r>
          </a:p>
        </p:txBody>
      </p:sp>
      <p:sp>
        <p:nvSpPr>
          <p:cNvPr id="23" name="สี่เหลี่ยมผืนผ้า 22">
            <a:extLst>
              <a:ext uri="{FF2B5EF4-FFF2-40B4-BE49-F238E27FC236}">
                <a16:creationId xmlns:a16="http://schemas.microsoft.com/office/drawing/2014/main" id="{9EB4718A-DCA5-D78C-8358-17AA840E1EC5}"/>
              </a:ext>
            </a:extLst>
          </p:cNvPr>
          <p:cNvSpPr/>
          <p:nvPr/>
        </p:nvSpPr>
        <p:spPr>
          <a:xfrm>
            <a:off x="1116804" y="18361013"/>
            <a:ext cx="5188746" cy="8953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685800" indent="-685800">
              <a:buFont typeface="Wingdings" panose="05000000000000000000" pitchFamily="2" charset="2"/>
              <a:buChar char="q"/>
            </a:pPr>
            <a:r>
              <a:rPr lang="th-TH" sz="48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สมมติฐานการวิจัย (ถ้ามี)</a:t>
            </a:r>
          </a:p>
        </p:txBody>
      </p:sp>
      <p:sp>
        <p:nvSpPr>
          <p:cNvPr id="25" name="สี่เหลี่ยมผืนผ้า 24">
            <a:extLst>
              <a:ext uri="{FF2B5EF4-FFF2-40B4-BE49-F238E27FC236}">
                <a16:creationId xmlns:a16="http://schemas.microsoft.com/office/drawing/2014/main" id="{04242B8D-6F05-13FC-83E0-A2167B1FD597}"/>
              </a:ext>
            </a:extLst>
          </p:cNvPr>
          <p:cNvSpPr/>
          <p:nvPr/>
        </p:nvSpPr>
        <p:spPr>
          <a:xfrm>
            <a:off x="1116804" y="21090169"/>
            <a:ext cx="3740946" cy="8953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685800" indent="-685800">
              <a:buFont typeface="Wingdings" panose="05000000000000000000" pitchFamily="2" charset="2"/>
              <a:buChar char="q"/>
            </a:pPr>
            <a:r>
              <a:rPr lang="th-TH" sz="48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ขอบเขตการวิจัย</a:t>
            </a:r>
          </a:p>
        </p:txBody>
      </p:sp>
      <p:sp>
        <p:nvSpPr>
          <p:cNvPr id="26" name="สี่เหลี่ยมผืนผ้า 25">
            <a:extLst>
              <a:ext uri="{FF2B5EF4-FFF2-40B4-BE49-F238E27FC236}">
                <a16:creationId xmlns:a16="http://schemas.microsoft.com/office/drawing/2014/main" id="{EEA10062-756B-AA67-A71B-098D911EF59E}"/>
              </a:ext>
            </a:extLst>
          </p:cNvPr>
          <p:cNvSpPr/>
          <p:nvPr/>
        </p:nvSpPr>
        <p:spPr>
          <a:xfrm>
            <a:off x="1116804" y="24040736"/>
            <a:ext cx="3937796" cy="8953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685800" indent="-685800">
              <a:buFont typeface="Wingdings" panose="05000000000000000000" pitchFamily="2" charset="2"/>
              <a:buChar char="q"/>
            </a:pPr>
            <a:r>
              <a:rPr lang="th-TH" sz="48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วิธีดำเนินการวิจัย</a:t>
            </a:r>
          </a:p>
        </p:txBody>
      </p:sp>
      <p:sp>
        <p:nvSpPr>
          <p:cNvPr id="27" name="สี่เหลี่ยมผืนผ้า 26">
            <a:extLst>
              <a:ext uri="{FF2B5EF4-FFF2-40B4-BE49-F238E27FC236}">
                <a16:creationId xmlns:a16="http://schemas.microsoft.com/office/drawing/2014/main" id="{7054B0D2-59D9-D9E8-B52D-B6926F2F976A}"/>
              </a:ext>
            </a:extLst>
          </p:cNvPr>
          <p:cNvSpPr/>
          <p:nvPr/>
        </p:nvSpPr>
        <p:spPr>
          <a:xfrm>
            <a:off x="1116804" y="29733357"/>
            <a:ext cx="2797442" cy="8953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685800" indent="-685800">
              <a:buFont typeface="Wingdings" panose="05000000000000000000" pitchFamily="2" charset="2"/>
              <a:buChar char="q"/>
            </a:pPr>
            <a:r>
              <a:rPr lang="th-TH" sz="48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ผลการวิจัย</a:t>
            </a:r>
          </a:p>
        </p:txBody>
      </p:sp>
      <p:sp>
        <p:nvSpPr>
          <p:cNvPr id="28" name="สี่เหลี่ยมผืนผ้า 27">
            <a:extLst>
              <a:ext uri="{FF2B5EF4-FFF2-40B4-BE49-F238E27FC236}">
                <a16:creationId xmlns:a16="http://schemas.microsoft.com/office/drawing/2014/main" id="{0A19CFBF-3722-16F3-A6BB-93648D359230}"/>
              </a:ext>
            </a:extLst>
          </p:cNvPr>
          <p:cNvSpPr/>
          <p:nvPr/>
        </p:nvSpPr>
        <p:spPr>
          <a:xfrm>
            <a:off x="1116935" y="34980299"/>
            <a:ext cx="6617496" cy="8953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685800" indent="-685800">
              <a:buFont typeface="Wingdings" panose="05000000000000000000" pitchFamily="2" charset="2"/>
              <a:buChar char="q"/>
            </a:pPr>
            <a:r>
              <a:rPr lang="th-TH" sz="48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สรุป อภิปรายผล และข้อเสนอแนะ</a:t>
            </a:r>
          </a:p>
        </p:txBody>
      </p:sp>
      <p:sp>
        <p:nvSpPr>
          <p:cNvPr id="29" name="สี่เหลี่ยมผืนผ้า 28">
            <a:extLst>
              <a:ext uri="{FF2B5EF4-FFF2-40B4-BE49-F238E27FC236}">
                <a16:creationId xmlns:a16="http://schemas.microsoft.com/office/drawing/2014/main" id="{FC2626FA-36EA-9997-AADA-0D8664D0C0A5}"/>
              </a:ext>
            </a:extLst>
          </p:cNvPr>
          <p:cNvSpPr/>
          <p:nvPr/>
        </p:nvSpPr>
        <p:spPr>
          <a:xfrm>
            <a:off x="1046954" y="40350833"/>
            <a:ext cx="3328196" cy="8953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685800" indent="-685800">
              <a:buFont typeface="Wingdings" panose="05000000000000000000" pitchFamily="2" charset="2"/>
              <a:buChar char="q"/>
            </a:pPr>
            <a:r>
              <a:rPr lang="th-TH" sz="48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รายการอ้างอิง</a:t>
            </a:r>
          </a:p>
        </p:txBody>
      </p:sp>
      <p:sp>
        <p:nvSpPr>
          <p:cNvPr id="30" name="สี่เหลี่ยมผืนผ้า 29">
            <a:extLst>
              <a:ext uri="{FF2B5EF4-FFF2-40B4-BE49-F238E27FC236}">
                <a16:creationId xmlns:a16="http://schemas.microsoft.com/office/drawing/2014/main" id="{252CCAA4-596E-2239-E085-206098D3AD25}"/>
              </a:ext>
            </a:extLst>
          </p:cNvPr>
          <p:cNvSpPr/>
          <p:nvPr/>
        </p:nvSpPr>
        <p:spPr>
          <a:xfrm>
            <a:off x="1046954" y="8585987"/>
            <a:ext cx="2102646" cy="8953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685800" indent="-685800">
              <a:buFont typeface="Wingdings" panose="05000000000000000000" pitchFamily="2" charset="2"/>
              <a:buChar char="q"/>
            </a:pPr>
            <a:r>
              <a:rPr lang="th-TH" sz="48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บทนำ</a:t>
            </a:r>
          </a:p>
        </p:txBody>
      </p:sp>
      <p:sp>
        <p:nvSpPr>
          <p:cNvPr id="34" name="สี่เหลี่ยมผืนผ้า 33">
            <a:extLst>
              <a:ext uri="{FF2B5EF4-FFF2-40B4-BE49-F238E27FC236}">
                <a16:creationId xmlns:a16="http://schemas.microsoft.com/office/drawing/2014/main" id="{C6E4DE51-AD16-1EBC-9E85-06E96B337D10}"/>
              </a:ext>
            </a:extLst>
          </p:cNvPr>
          <p:cNvSpPr/>
          <p:nvPr/>
        </p:nvSpPr>
        <p:spPr>
          <a:xfrm>
            <a:off x="17937107" y="36531916"/>
            <a:ext cx="10833952" cy="5831478"/>
          </a:xfrm>
          <a:prstGeom prst="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4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ภาพประกอบการวิจัย หรือ </a:t>
            </a:r>
            <a:r>
              <a:rPr lang="en-US" sz="4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QR Code </a:t>
            </a:r>
            <a:r>
              <a:rPr lang="th-TH" sz="4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นำเสนอข้อมูลเพิ่มเติม</a:t>
            </a:r>
          </a:p>
        </p:txBody>
      </p:sp>
      <p:sp>
        <p:nvSpPr>
          <p:cNvPr id="35" name="สี่เหลี่ยมผืนผ้า 34">
            <a:extLst>
              <a:ext uri="{FF2B5EF4-FFF2-40B4-BE49-F238E27FC236}">
                <a16:creationId xmlns:a16="http://schemas.microsoft.com/office/drawing/2014/main" id="{26D355EF-03AF-9E3A-8B61-EF18EE782FE3}"/>
              </a:ext>
            </a:extLst>
          </p:cNvPr>
          <p:cNvSpPr/>
          <p:nvPr/>
        </p:nvSpPr>
        <p:spPr>
          <a:xfrm>
            <a:off x="29162945" y="36860879"/>
            <a:ext cx="1073263" cy="697990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6" name="สี่เหลี่ยมผืนผ้า 35">
            <a:extLst>
              <a:ext uri="{FF2B5EF4-FFF2-40B4-BE49-F238E27FC236}">
                <a16:creationId xmlns:a16="http://schemas.microsoft.com/office/drawing/2014/main" id="{FE435926-263F-ADF1-511E-1F847E5D029E}"/>
              </a:ext>
            </a:extLst>
          </p:cNvPr>
          <p:cNvSpPr/>
          <p:nvPr/>
        </p:nvSpPr>
        <p:spPr>
          <a:xfrm>
            <a:off x="-43541" y="42783613"/>
            <a:ext cx="30275213" cy="10668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7" name="สี่เหลี่ยมผืนผ้า 36">
            <a:extLst>
              <a:ext uri="{FF2B5EF4-FFF2-40B4-BE49-F238E27FC236}">
                <a16:creationId xmlns:a16="http://schemas.microsoft.com/office/drawing/2014/main" id="{B828E866-BD15-F08C-DE96-ED472F91E45B}"/>
              </a:ext>
            </a:extLst>
          </p:cNvPr>
          <p:cNvSpPr/>
          <p:nvPr/>
        </p:nvSpPr>
        <p:spPr>
          <a:xfrm>
            <a:off x="4767036" y="40855440"/>
            <a:ext cx="12284528" cy="1448686"/>
          </a:xfrm>
          <a:prstGeom prst="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4400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หมายเหตุ </a:t>
            </a:r>
            <a:r>
              <a:rPr lang="en-US" sz="4400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4400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สามารถออกแบบการนำเสนอ การจัดวางหัวข้อ ได้ตามความเหมาะสม</a:t>
            </a:r>
          </a:p>
        </p:txBody>
      </p:sp>
    </p:spTree>
    <p:extLst>
      <p:ext uri="{BB962C8B-B14F-4D97-AF65-F5344CB8AC3E}">
        <p14:creationId xmlns:p14="http://schemas.microsoft.com/office/powerpoint/2010/main" val="2004493389"/>
      </p:ext>
    </p:extLst>
  </p:cSld>
  <p:clrMapOvr>
    <a:masterClrMapping/>
  </p:clrMapOvr>
</p:sld>
</file>

<file path=ppt/theme/theme1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</TotalTime>
  <Words>79</Words>
  <Application>Microsoft Office PowerPoint</Application>
  <PresentationFormat>กำหนดเอง</PresentationFormat>
  <Paragraphs>15</Paragraphs>
  <Slides>1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5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</vt:i4>
      </vt:variant>
    </vt:vector>
  </HeadingPairs>
  <TitlesOfParts>
    <vt:vector size="7" baseType="lpstr">
      <vt:lpstr>Wingdings</vt:lpstr>
      <vt:lpstr>Arial</vt:lpstr>
      <vt:lpstr>TH SarabunPSK</vt:lpstr>
      <vt:lpstr>Aptos Display</vt:lpstr>
      <vt:lpstr>Aptos</vt:lpstr>
      <vt:lpstr>ธีมของ Office</vt:lpstr>
      <vt:lpstr>งานนำเสนอ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Chatsaphon Chanwongduen</dc:creator>
  <cp:lastModifiedBy>Chatsaphon Chanwongduen</cp:lastModifiedBy>
  <cp:revision>6</cp:revision>
  <dcterms:created xsi:type="dcterms:W3CDTF">2026-07-07T06:42:35Z</dcterms:created>
  <dcterms:modified xsi:type="dcterms:W3CDTF">2026-07-07T13:13:22Z</dcterms:modified>
</cp:coreProperties>
</file>